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j+qMij8zkhCQCnVJn971oFiwCR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1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 rot="5400000">
            <a:off x="3920332" y="-1256507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5" name="Google Shape;45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6" name="Google Shape;4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2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3" name="Google Shape;63;p2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88912" y="-15875"/>
            <a:ext cx="12314237" cy="687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"/>
          <p:cNvSpPr txBox="1"/>
          <p:nvPr>
            <p:ph type="title"/>
          </p:nvPr>
        </p:nvSpPr>
        <p:spPr>
          <a:xfrm>
            <a:off x="139700" y="-2508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723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Gama</a:t>
            </a:r>
            <a:endParaRPr/>
          </a:p>
        </p:txBody>
      </p:sp>
      <p:sp>
        <p:nvSpPr>
          <p:cNvPr id="147" name="Google Shape;147;p10"/>
          <p:cNvSpPr txBox="1"/>
          <p:nvPr>
            <p:ph idx="1" type="body"/>
          </p:nvPr>
        </p:nvSpPr>
        <p:spPr>
          <a:xfrm>
            <a:off x="139700" y="1074737"/>
            <a:ext cx="9639300" cy="4510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Você sabia?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O centro de saúde ou postinho agora tem um novo nome. Chama-se UBS - Unidade Básica de Saúde.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43C0C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UBS 15/16- Endereço UBS 15 Granja Luis Fernando Área Especial 1- Setor Leste- UBS 16 Ala de Tratamento psiquiátrico</a:t>
            </a: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4- Meditação: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Terça-feira (quinzenal), atendimentos agendados, para pacientes internas da unidade- Responsáveis: Eliude e Francilene; 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5- Terapia Comunitária: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Sexta-feira (quinzenal), atendimentos agendados, para pacientes internas da unidade- Responsáveis: Eliude, Francilene e Aline;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6- Musicoterapia: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Quarta-feira, para pacientes (em grupos)- Responsáveis: Servidores do psicossocial.</a:t>
            </a:r>
            <a:endParaRPr/>
          </a:p>
          <a:p>
            <a:pPr indent="-101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0"/>
          <p:cNvSpPr txBox="1"/>
          <p:nvPr/>
        </p:nvSpPr>
        <p:spPr>
          <a:xfrm>
            <a:off x="10026650" y="5222875"/>
            <a:ext cx="216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Atualizado em: </a:t>
            </a:r>
            <a:r>
              <a:rPr b="1" lang="en-US" sz="120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15/08/2023</a:t>
            </a: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 COT/GGLZ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401637" y="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723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Gama</a:t>
            </a:r>
            <a:endParaRPr/>
          </a:p>
        </p:txBody>
      </p:sp>
      <p:sp>
        <p:nvSpPr>
          <p:cNvPr id="90" name="Google Shape;90;p2"/>
          <p:cNvSpPr txBox="1"/>
          <p:nvPr>
            <p:ph idx="1" type="body"/>
          </p:nvPr>
        </p:nvSpPr>
        <p:spPr>
          <a:xfrm>
            <a:off x="549275" y="985837"/>
            <a:ext cx="8091487" cy="4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Você sabia?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O centro de saúde ou postinho agora tem um novo nome. Chama-se UBS - Unidade Básica de Saúde.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43C0C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UBS 1 -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Endereço:</a:t>
            </a:r>
            <a:r>
              <a:rPr b="0" i="0" lang="en-US" sz="2400" u="none" cap="none" strike="noStrik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 EQ 6/12 ÁREAS ESPECIAIS - Setor sul</a:t>
            </a:r>
            <a:endParaRPr b="0" i="0" sz="2400" u="none" cap="none" strike="noStrike">
              <a:solidFill>
                <a:srgbClr val="843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1- Lian Gong em 18 Terapias: </a:t>
            </a:r>
            <a:r>
              <a:rPr b="0" i="0" lang="en-US" sz="2000" u="none" cap="none" strike="noStrik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Segunda e quarta-feira (manhã), aberto à comunidade e servidores-Responsável: Loane Morgana;</a:t>
            </a:r>
            <a:endParaRPr b="0" i="0" sz="2000" u="none" cap="none" strike="noStrik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2- Reiki: </a:t>
            </a:r>
            <a:r>
              <a:rPr b="0" i="0" lang="en-US" sz="2000" u="none" cap="none" strike="noStrik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Quarta -feira (Tarde), aberto à comuidade e servidores-Responsável: Andry Lúcio;</a:t>
            </a:r>
            <a:endParaRPr b="0" i="0" sz="2000" u="none" cap="none" strike="noStrik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3-Técnicas de Redução de Estresse (TRE): </a:t>
            </a:r>
            <a:r>
              <a:rPr b="0" i="0" lang="en-US" sz="2000" u="none" cap="none" strike="noStrik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Segunda-feira (Tarde), aberto à comunidade e servidores-Responsável: Miriam Bonifácio.</a:t>
            </a:r>
            <a:endParaRPr/>
          </a:p>
        </p:txBody>
      </p:sp>
      <p:sp>
        <p:nvSpPr>
          <p:cNvPr id="91" name="Google Shape;91;p2"/>
          <p:cNvSpPr txBox="1"/>
          <p:nvPr/>
        </p:nvSpPr>
        <p:spPr>
          <a:xfrm>
            <a:off x="9696450" y="5000625"/>
            <a:ext cx="216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Atualizado em: </a:t>
            </a:r>
            <a:r>
              <a:rPr b="1" lang="en-US" sz="120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15/08/</a:t>
            </a: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2023 COT/GGLZ</a:t>
            </a:r>
            <a:endParaRPr/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22939" y="460479"/>
            <a:ext cx="3778184" cy="2519265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401637" y="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723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Gama</a:t>
            </a:r>
            <a:endParaRPr/>
          </a:p>
        </p:txBody>
      </p:sp>
      <p:sp>
        <p:nvSpPr>
          <p:cNvPr id="98" name="Google Shape;98;p3"/>
          <p:cNvSpPr txBox="1"/>
          <p:nvPr>
            <p:ph idx="1" type="body"/>
          </p:nvPr>
        </p:nvSpPr>
        <p:spPr>
          <a:xfrm>
            <a:off x="474662" y="1325562"/>
            <a:ext cx="8091487" cy="4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Você sabia?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O centro de saúde ou postinho agora tem um novo nome. Chama-se UBS - Unidade Básica de Saúde.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43C0C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UBS 2 -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Endereço:</a:t>
            </a:r>
            <a:r>
              <a:rPr b="0" i="0" lang="en-US" sz="24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 QUADRA 11 LOTES A B C D - Setor Sul </a:t>
            </a:r>
            <a:endParaRPr b="0" i="0" sz="2400" u="none" cap="none" strike="noStrike">
              <a:solidFill>
                <a:srgbClr val="843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843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1- Automassagem: </a:t>
            </a:r>
            <a:r>
              <a:rPr b="0" i="0" lang="en-US" sz="2000" u="none" cap="none" strike="noStrik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Quarta e sexta-feira (Tarde), para servidores-Responsável: Rosália, Andréia, Adelma e Juciara.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2- Reiki: </a:t>
            </a:r>
            <a:r>
              <a:rPr b="0" i="0" lang="en-US" sz="2000" u="none" cap="none" strike="noStrik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Sexta feira (manhã), para servidores- Responsável: Lucília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9696450" y="5000625"/>
            <a:ext cx="216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Atualizado em: </a:t>
            </a:r>
            <a:r>
              <a:rPr b="1" lang="en-US" sz="120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15/08/2023</a:t>
            </a: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 COT/GGLZ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>
            <p:ph type="title"/>
          </p:nvPr>
        </p:nvSpPr>
        <p:spPr>
          <a:xfrm>
            <a:off x="341312" y="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723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Gama</a:t>
            </a:r>
            <a:endParaRPr/>
          </a:p>
        </p:txBody>
      </p:sp>
      <p:sp>
        <p:nvSpPr>
          <p:cNvPr id="105" name="Google Shape;105;p4"/>
          <p:cNvSpPr txBox="1"/>
          <p:nvPr>
            <p:ph idx="1" type="body"/>
          </p:nvPr>
        </p:nvSpPr>
        <p:spPr>
          <a:xfrm>
            <a:off x="341312" y="1524000"/>
            <a:ext cx="8091487" cy="4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Você sabia?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O centro de saúde ou postinho agora tem um novo nome. Chama-se UBS - Unidade Básica de Saúde.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43C0C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UBS 3 -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Endereço:</a:t>
            </a:r>
            <a:r>
              <a:rPr b="0" i="0" lang="en-US" sz="2400" u="none" cap="none" strike="noStrik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 EQ 3/ 5 ÁREA ESPECIAL- Setor Leste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843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1- Yoga: </a:t>
            </a:r>
            <a:r>
              <a:rPr b="0" i="0" lang="en-US" sz="2000" u="none" cap="none" strike="noStrik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Sexta-feira (manhã), para a comunidade (publico adulto)- Responsável: Mônica;</a:t>
            </a:r>
            <a:endParaRPr b="0" i="0" sz="2000" u="none" cap="none" strike="noStrik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2- Técnica de Redução de Estresse (TRE): </a:t>
            </a:r>
            <a:r>
              <a:rPr b="0" i="0" lang="en-US" sz="2000" u="none" cap="none" strike="noStrik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Sexta-feira (manhã), para a comunidade-Responsável: Mônica.</a:t>
            </a:r>
            <a:endParaRPr b="0" i="0" sz="2000" u="none" cap="none" strike="noStrik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4"/>
          <p:cNvSpPr txBox="1"/>
          <p:nvPr/>
        </p:nvSpPr>
        <p:spPr>
          <a:xfrm>
            <a:off x="9696450" y="5000625"/>
            <a:ext cx="216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Atualizado em: </a:t>
            </a:r>
            <a:r>
              <a:rPr b="1" lang="en-US" sz="120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15/08/2023</a:t>
            </a: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 COT/GGLZ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>
            <p:ph type="title"/>
          </p:nvPr>
        </p:nvSpPr>
        <p:spPr>
          <a:xfrm>
            <a:off x="187325" y="-32067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723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Gama</a:t>
            </a:r>
            <a:endParaRPr/>
          </a:p>
        </p:txBody>
      </p:sp>
      <p:sp>
        <p:nvSpPr>
          <p:cNvPr id="112" name="Google Shape;112;p5"/>
          <p:cNvSpPr txBox="1"/>
          <p:nvPr>
            <p:ph idx="1" type="body"/>
          </p:nvPr>
        </p:nvSpPr>
        <p:spPr>
          <a:xfrm>
            <a:off x="376237" y="747712"/>
            <a:ext cx="9517062" cy="4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Você sabia?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O centro de saúde ou postinho agora tem um novo nome. Chama-se UBS - Unidade Básica de Saúde.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43C0C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UBS 4 - </a:t>
            </a: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Endereço:</a:t>
            </a:r>
            <a:r>
              <a:rPr b="0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 PRAÇA 3 ÁREA ESPECIAL N° 02-Setor Leste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843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1- Reiki: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Sexta-feira (manhã), para a comunidade e servidores-Responsáveis: Viviane e Rosilea;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2- Auriculoterapia: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Terça-feira (manhã), para a comunidade e servidores- Responsáveis: Viviane e Rosilea;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3- Automassagem: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Terça-feira (manhã), para a comunidade e servidores- Responsáveis: Eliane e Fabiana;</a:t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4- Técnica de redução de estresse (TRE):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Quinta-feira (manhã), para servidores-Responsável: Yandra;</a:t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São realizadas as PIS também nos grupos de gestante e hiperdia.</a:t>
            </a:r>
            <a:endParaRPr/>
          </a:p>
          <a:p>
            <a:pPr indent="-101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5"/>
          <p:cNvSpPr txBox="1"/>
          <p:nvPr/>
        </p:nvSpPr>
        <p:spPr>
          <a:xfrm>
            <a:off x="9696450" y="5000625"/>
            <a:ext cx="216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Atualizado em: </a:t>
            </a:r>
            <a:r>
              <a:rPr b="1" lang="en-US" sz="120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15/08/2023</a:t>
            </a: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 COT/GGLZ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/>
          <p:nvPr>
            <p:ph type="title"/>
          </p:nvPr>
        </p:nvSpPr>
        <p:spPr>
          <a:xfrm>
            <a:off x="401637" y="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723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Gama</a:t>
            </a:r>
            <a:endParaRPr/>
          </a:p>
        </p:txBody>
      </p:sp>
      <p:sp>
        <p:nvSpPr>
          <p:cNvPr id="119" name="Google Shape;119;p6"/>
          <p:cNvSpPr txBox="1"/>
          <p:nvPr>
            <p:ph idx="1" type="body"/>
          </p:nvPr>
        </p:nvSpPr>
        <p:spPr>
          <a:xfrm>
            <a:off x="401637" y="1223962"/>
            <a:ext cx="8339137" cy="4510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Você sabia?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O centro de saúde ou postinho agora tem um novo nome. Chama-se UBS - Unidade Básica de Saúde.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43C0C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UBS 5 - </a:t>
            </a: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Endereço:</a:t>
            </a:r>
            <a:r>
              <a:rPr b="0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 QUADRA 38 ÁREA ESPECIAL- Setor Leste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843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1- Automassagem: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Segunda-feira(manhã), para a comunidade- Responsável: Lucineide Rosa ;</a:t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Auriculoterapia/Reiki-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UBS em planejamento para oferecer as práticas.</a:t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38572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38572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6"/>
          <p:cNvSpPr txBox="1"/>
          <p:nvPr/>
        </p:nvSpPr>
        <p:spPr>
          <a:xfrm>
            <a:off x="9696450" y="5000625"/>
            <a:ext cx="216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Atualizado em: </a:t>
            </a:r>
            <a:r>
              <a:rPr b="1" lang="en-US" sz="120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15/08/2023</a:t>
            </a: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COT/GGLZ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/>
          <p:nvPr>
            <p:ph type="title"/>
          </p:nvPr>
        </p:nvSpPr>
        <p:spPr>
          <a:xfrm>
            <a:off x="401637" y="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723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Gama</a:t>
            </a:r>
            <a:endParaRPr/>
          </a:p>
        </p:txBody>
      </p:sp>
      <p:sp>
        <p:nvSpPr>
          <p:cNvPr id="126" name="Google Shape;126;p7"/>
          <p:cNvSpPr txBox="1"/>
          <p:nvPr>
            <p:ph idx="1" type="body"/>
          </p:nvPr>
        </p:nvSpPr>
        <p:spPr>
          <a:xfrm>
            <a:off x="401637" y="1400175"/>
            <a:ext cx="8091487" cy="4510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Você sabia?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O centro de saúde ou postinho agora tem um novo nome. Chama-se UBS - Unidade Básica de Saúde.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43C0C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UBS 6 - </a:t>
            </a: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Endereço:</a:t>
            </a:r>
            <a:r>
              <a:rPr b="0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 EQ 12/16 ÁREA ESPECIAL – Setor Oeste </a:t>
            </a:r>
            <a:endParaRPr b="0" i="0" sz="2400" u="none">
              <a:solidFill>
                <a:srgbClr val="843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1- Automassagem: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A cada 15 dias para a comunidade- Responsável: Leandra;</a:t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2- Auriculoterapia: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2° a 6° feira para a comunidade- Responsável: Daniele;</a:t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3- Laya Yoga: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A cada 15 dias para servidores- Responsável: Ana Virgínia.</a:t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38572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>
              <a:solidFill>
                <a:srgbClr val="38572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7"/>
          <p:cNvSpPr txBox="1"/>
          <p:nvPr/>
        </p:nvSpPr>
        <p:spPr>
          <a:xfrm>
            <a:off x="9696450" y="5000625"/>
            <a:ext cx="216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Atualizado em: </a:t>
            </a:r>
            <a:r>
              <a:rPr b="1" lang="en-US" sz="120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15/08/2023</a:t>
            </a: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 COT/GGLZ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"/>
          <p:cNvSpPr txBox="1"/>
          <p:nvPr>
            <p:ph type="title"/>
          </p:nvPr>
        </p:nvSpPr>
        <p:spPr>
          <a:xfrm>
            <a:off x="106362" y="-12065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723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Gama</a:t>
            </a:r>
            <a:endParaRPr/>
          </a:p>
        </p:txBody>
      </p:sp>
      <p:sp>
        <p:nvSpPr>
          <p:cNvPr id="133" name="Google Shape;133;p8"/>
          <p:cNvSpPr txBox="1"/>
          <p:nvPr>
            <p:ph idx="1" type="body"/>
          </p:nvPr>
        </p:nvSpPr>
        <p:spPr>
          <a:xfrm>
            <a:off x="277812" y="1020762"/>
            <a:ext cx="8956675" cy="4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Você sabia?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O centro de saúde ou postinho agora tem um novo nome. Chama-se UBS - Unidade Básica de Saúde.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43C0C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UBS 9 - </a:t>
            </a: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Endereço:</a:t>
            </a:r>
            <a:r>
              <a:rPr b="0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 Engenho das Lages Gama - Rua Libânio, 13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Pacientes são encaminhados para realizar as práticas na UBS 1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43C0C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UBS 12 - </a:t>
            </a: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Endereço:</a:t>
            </a:r>
            <a:r>
              <a:rPr b="0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 180, KM 32, Núcleo Rural Casa Grande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Pacientes são encaminhados para realizar as práticas na UBS 1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8"/>
          <p:cNvSpPr txBox="1"/>
          <p:nvPr/>
        </p:nvSpPr>
        <p:spPr>
          <a:xfrm>
            <a:off x="9696450" y="5000625"/>
            <a:ext cx="216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Atualizado em: </a:t>
            </a:r>
            <a:r>
              <a:rPr b="1" lang="en-US" sz="120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15/08/2023</a:t>
            </a: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 COT/GGLZ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 txBox="1"/>
          <p:nvPr>
            <p:ph type="title"/>
          </p:nvPr>
        </p:nvSpPr>
        <p:spPr>
          <a:xfrm>
            <a:off x="65087" y="-360362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723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Gama</a:t>
            </a:r>
            <a:endParaRPr/>
          </a:p>
        </p:txBody>
      </p:sp>
      <p:sp>
        <p:nvSpPr>
          <p:cNvPr id="140" name="Google Shape;140;p9"/>
          <p:cNvSpPr txBox="1"/>
          <p:nvPr>
            <p:ph idx="1" type="body"/>
          </p:nvPr>
        </p:nvSpPr>
        <p:spPr>
          <a:xfrm>
            <a:off x="65087" y="579437"/>
            <a:ext cx="9226550" cy="4510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Você sabia?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O centro de saúde ou postinho agora tem um novo nome. Chama-se UBS - Unidade Básica de Saúde.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43C0C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UBS 15/16- Endereço UBS 15 Granja Luis Fernando Área Especial 1- Setor Leste- UBS 16 Ala de Tratamento psiquiátrico</a:t>
            </a:r>
            <a:r>
              <a:rPr b="0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1-Tai Chi Chuan: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Quinta feira (manhã), para servidores- Responsável: Lenilto                                            n; Reiki: Atendimento agendado, para servidores- Responsáveis: Antinio e Patrícia;                                                  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2-Auriculoterapia: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Segunda a sexta-feira(todos os périodos), para servidores e pacientes internas da unidade- Responsáveis: Eliud                                                                                                                                                             e, Francilene e Lenilton; </a:t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5723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385723"/>
                </a:solidFill>
                <a:latin typeface="Arial"/>
                <a:ea typeface="Arial"/>
                <a:cs typeface="Arial"/>
                <a:sym typeface="Arial"/>
              </a:rPr>
              <a:t>3- Arteterapia: </a:t>
            </a:r>
            <a:r>
              <a:rPr b="0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Terça-feira (quinzenal), atendimentos agendados, para pacientes internas da unidade- Responsáveis: Eliude e Francilene; </a:t>
            </a:r>
            <a:endParaRPr b="0" i="0" sz="2000" u="non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235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/>
          </a:p>
        </p:txBody>
      </p:sp>
      <p:sp>
        <p:nvSpPr>
          <p:cNvPr id="141" name="Google Shape;141;p9"/>
          <p:cNvSpPr txBox="1"/>
          <p:nvPr/>
        </p:nvSpPr>
        <p:spPr>
          <a:xfrm>
            <a:off x="10026650" y="5222875"/>
            <a:ext cx="216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Atualizado em: </a:t>
            </a:r>
            <a:r>
              <a:rPr b="1" lang="en-US" sz="120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15/08/2023</a:t>
            </a:r>
            <a:r>
              <a:rPr b="1" i="0" lang="en-US" sz="1200" u="none" cap="none" strike="noStrik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 COT/GGLZ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2017-10-23T16:27:15Z</dcterms:created>
  <dc:creator>Danielle De Oliveira Freire</dc:creator>
</cp:coreProperties>
</file>