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gZSvnW0jjSkLDjNNRt4vroX7BZ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92177" y="314752"/>
            <a:ext cx="460735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Riacho Fundo II</a:t>
            </a:r>
            <a:endParaRPr sz="5400" b="1" i="0" u="none" strike="noStrike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98763" y="1238082"/>
            <a:ext cx="719660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Você sabia?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O centro de saúde ou postinho agora tem um novo nome. Chama-se UBS – Unidade Básica de Saúde.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 descr="Resultado de imagem para riacho fundo II 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6976" y="-915989"/>
            <a:ext cx="3927115" cy="353265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2695853" y="5871202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27/05/2022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92177" y="2442313"/>
            <a:ext cx="9674612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1 - QC 06, Conjunto 16, Área Esp. Lt. 01 - Riacho Fundo I - Contato: 2017 1291 - Ramal 6422/2017 1293 - Ramal 6424 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92177" y="3765665"/>
            <a:ext cx="110997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Calibri"/>
              <a:buAutoNum type="arabicPeriod"/>
            </a:pPr>
            <a:r>
              <a:rPr lang="pt-BR" sz="2400" b="1" dirty="0" err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Shantala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: quarta às 14h </a:t>
            </a:r>
            <a:r>
              <a:rPr lang="pt-BR" sz="2400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pt-BR" sz="2400" b="1" u="sng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ara 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bebês de 1 mês até 9 meses e seus familiares/agendamento com a servidora na unidade, no Auditório da UBS</a:t>
            </a: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- Responsável: Larissa </a:t>
            </a:r>
            <a:r>
              <a:rPr lang="pt-BR" sz="2400" dirty="0" err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Mazepás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/>
          <p:nvPr/>
        </p:nvSpPr>
        <p:spPr>
          <a:xfrm>
            <a:off x="392177" y="314752"/>
            <a:ext cx="460735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Riacho Fundo II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498763" y="1145749"/>
            <a:ext cx="719660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Você sabia?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O centro de saúde ou postinho agora tem um novo nome. Chama-se UBS – Unidade Básica de Saúde.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2" descr="Resultado de imagem para riacho fundo II 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6976" y="-915989"/>
            <a:ext cx="3927115" cy="3532650"/>
          </a:xfrm>
          <a:prstGeom prst="ellipse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2695853" y="5871202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24/05/2022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442052" y="2474991"/>
            <a:ext cx="96747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5 - QS 09, conjunto 01, lote 01 - Contato: 2017 1145 - Ramais: 6200/6201 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442053" y="3828420"/>
            <a:ext cx="110997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Calibri"/>
              <a:buAutoNum type="arabicPeriod"/>
            </a:pP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Auriculoterapia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: segunda a sexta pela manhã.</a:t>
            </a:r>
            <a:endParaRPr/>
          </a:p>
          <a:p>
            <a:pPr marL="1828800" marR="0" lvl="4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          Segunda, quarta e sexta pela tarde - Responsável: Deborah Freitas .</a:t>
            </a:r>
            <a:endParaRPr sz="2400" b="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392177" y="314752"/>
            <a:ext cx="460735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Riacho Fundo II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483616" y="1238082"/>
            <a:ext cx="719660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Você sabia?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O centro de saúde ou postinho agora tem um novo nome. Chama-se UBS – Unidade Básica de Saúde.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3" descr="Resultado de imagem para riacho fundo II 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6976" y="-915989"/>
            <a:ext cx="3927115" cy="353265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07" name="Google Shape;107;p3"/>
          <p:cNvSpPr txBox="1"/>
          <p:nvPr/>
        </p:nvSpPr>
        <p:spPr>
          <a:xfrm>
            <a:off x="2695853" y="5871202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24/05/2022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483619" y="2474886"/>
            <a:ext cx="96747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5 - QS 09, conjunto 01, lote 01 - Contato: 2017 1145 - Ramais: 6200/6201 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483616" y="3643767"/>
            <a:ext cx="110997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2. Automassagem: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quinta-feira às 8h - Responsável: Deborah Freitas.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3.  Tai Chi Chuan: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terça-feira às 8h - Responsável: Deborah Freitas. </a:t>
            </a: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5875"/>
            <a:ext cx="12314238" cy="687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Danielle De Oliveira Freire</dc:creator>
  <cp:lastModifiedBy>Graziella Giovanna de Lucas Zeferino</cp:lastModifiedBy>
  <cp:revision>2</cp:revision>
  <dcterms:created xsi:type="dcterms:W3CDTF">2017-10-23T16:27:15Z</dcterms:created>
  <dcterms:modified xsi:type="dcterms:W3CDTF">2022-06-13T17:52:15Z</dcterms:modified>
</cp:coreProperties>
</file>