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oLptozfUwiZzNL45HzTffx7Tx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337e4bf75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1337e4bf75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1e77d29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131e77d29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337cbd457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1337cbd457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ilenecouto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atiana.tao1512@g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42555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i="0" u="none" strike="noStrike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23455" y="3659639"/>
            <a:ext cx="11256714" cy="754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AutoNum type="arabicPeriod"/>
            </a:pP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Meditação: </a:t>
            </a:r>
            <a:r>
              <a:rPr lang="pt-BR" sz="2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quinta das 11h às 11h30 (</a:t>
            </a:r>
            <a:r>
              <a:rPr lang="pt-BR" sz="2400" b="1" i="0" u="sng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para servidores</a:t>
            </a:r>
            <a:r>
              <a:rPr lang="pt-BR" sz="2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e sexta das 8h30 às 9h30 (</a:t>
            </a:r>
            <a:r>
              <a:rPr lang="pt-BR" sz="2400" b="1" i="0" u="sng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para a comunidade</a:t>
            </a:r>
            <a:r>
              <a:rPr lang="pt-BR" sz="2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- Responsável: André de Paula.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23455" y="1213402"/>
            <a:ext cx="796731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Você sabia?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O centro de saúde ou postinho agora tem um novo nome. Chama-se UBS – Unidade Básica de Saúde.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884706" y="5826194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23/05/2022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 descr="Imagem relacionad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10406" y="-601068"/>
            <a:ext cx="4157018" cy="362894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542555" y="2563882"/>
            <a:ext cx="8541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6 - QS 122, Conjunto 6, Lote 1 - Contato: 2017 5061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/>
          <p:nvPr/>
        </p:nvSpPr>
        <p:spPr>
          <a:xfrm>
            <a:off x="542555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7"/>
          <p:cNvSpPr/>
          <p:nvPr/>
        </p:nvSpPr>
        <p:spPr>
          <a:xfrm>
            <a:off x="542555" y="1616009"/>
            <a:ext cx="111840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CAPS III (Centro de Atenção Psicossocial) - QR 302, Conjunto 5, Lote 2 - Samambaia Sul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7"/>
          <p:cNvSpPr txBox="1"/>
          <p:nvPr/>
        </p:nvSpPr>
        <p:spPr>
          <a:xfrm>
            <a:off x="542555" y="3058406"/>
            <a:ext cx="11338016" cy="2361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2. Tai Chi </a:t>
            </a:r>
            <a:r>
              <a:rPr lang="pt-BR" sz="2400" b="1" dirty="0" err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Chuan</a:t>
            </a: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quarta e sexta-feira às 9h </a:t>
            </a:r>
            <a:r>
              <a:rPr lang="pt-BR" sz="2400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pt-BR" sz="2400" b="1" u="sng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pátio do CAPS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pt-BR" sz="2400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Responsável: Mariana Carvalho.</a:t>
            </a:r>
            <a:endParaRPr dirty="0"/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"/>
          <p:cNvSpPr txBox="1"/>
          <p:nvPr/>
        </p:nvSpPr>
        <p:spPr>
          <a:xfrm>
            <a:off x="2671791" y="5863949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03/06/2022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"/>
          <p:cNvSpPr/>
          <p:nvPr/>
        </p:nvSpPr>
        <p:spPr>
          <a:xfrm>
            <a:off x="542555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8"/>
          <p:cNvSpPr/>
          <p:nvPr/>
        </p:nvSpPr>
        <p:spPr>
          <a:xfrm>
            <a:off x="542550" y="1716963"/>
            <a:ext cx="111840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CAPS III (Centro de Atenção Psicossocial) - QR 302, Conjunto 5, Lote 2 - Samambaia Sul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8"/>
          <p:cNvSpPr txBox="1"/>
          <p:nvPr/>
        </p:nvSpPr>
        <p:spPr>
          <a:xfrm>
            <a:off x="677809" y="3366822"/>
            <a:ext cx="11337900" cy="23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3. Yoga (Hatha Yoga):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quinta-feira das 16h às 17h - Responsável: Maria Tereza Gonçalves.</a:t>
            </a:r>
            <a:endParaRPr/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2671791" y="5863949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03/06/2022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95776" y="-15875"/>
            <a:ext cx="12314238" cy="687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/>
          <p:nvPr/>
        </p:nvSpPr>
        <p:spPr>
          <a:xfrm>
            <a:off x="542555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623455" y="3134972"/>
            <a:ext cx="11256600" cy="24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Yoga (Hatha Yoga):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q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uinta das 11h às 11h30 (</a:t>
            </a:r>
            <a:r>
              <a:rPr lang="pt-BR" sz="2400" b="1" i="0" u="sng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para servidores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e sexta das 8h30 às 9h30 (</a:t>
            </a:r>
            <a:r>
              <a:rPr lang="pt-BR" sz="2400" b="1" i="0" u="sng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para a comunidade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- Responsável: André de Paula.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		  	                    Segunda e quarta das 8h30 às 9h30 – Responsável: Silene Couto.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    Contato: </a:t>
            </a:r>
            <a:r>
              <a:rPr lang="pt-BR" sz="2400" u="sng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silenecouto@gmail.com</a:t>
            </a: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623455" y="1213402"/>
            <a:ext cx="796731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Você sabia?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O centro de saúde ou postinho agora tem um novo nome. Chama-se UBS – Unidade Básica de Saúde.</a:t>
            </a:r>
            <a:endParaRPr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2884706" y="5826194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23/05/2022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 descr="Imagem relacionad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10406" y="-601068"/>
            <a:ext cx="4157018" cy="3628940"/>
          </a:xfrm>
          <a:prstGeom prst="ellipse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542555" y="2337482"/>
            <a:ext cx="854182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6 - QS 122, Conjunto 6, Lote 1 - Contato: 2017 5061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356281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525825" y="1746400"/>
            <a:ext cx="11595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7 - QD 302, Conjunto 5, Lote 1 - Contato: 2017 1145 - Ramais: 5130/5131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525829" y="2884515"/>
            <a:ext cx="11230285" cy="2103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Terapia Comunitária Integrativa: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sexta às </a:t>
            </a:r>
            <a:r>
              <a:rPr lang="pt-BR" sz="2400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15h30m (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na Igreja </a:t>
            </a:r>
            <a:r>
              <a:rPr lang="pt-BR" sz="2400" b="1" u="sng" dirty="0" err="1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Assembléia</a:t>
            </a:r>
            <a:r>
              <a:rPr lang="pt-BR" sz="2400" b="1" u="sng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de Deus </a:t>
            </a:r>
            <a:r>
              <a:rPr lang="pt-BR" sz="2400" b="1" u="sng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– ADESA - QN 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507 Conjunto 3 lote 1 - Samambaia </a:t>
            </a:r>
            <a:r>
              <a:rPr lang="pt-BR" sz="2400" b="1" u="sng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Sul</a:t>
            </a:r>
            <a:r>
              <a:rPr lang="pt-BR" sz="2400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-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Responsáveis: Andréa Mata e Tatiana </a:t>
            </a:r>
            <a:r>
              <a:rPr lang="pt-BR" sz="2400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Alves.</a:t>
            </a:r>
            <a:endParaRPr sz="2400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2671791" y="5863949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09/06/2022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DOG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37e4bf75e_0_0"/>
          <p:cNvSpPr/>
          <p:nvPr/>
        </p:nvSpPr>
        <p:spPr>
          <a:xfrm>
            <a:off x="356281" y="314752"/>
            <a:ext cx="3544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1337e4bf75e_0_0"/>
          <p:cNvSpPr/>
          <p:nvPr/>
        </p:nvSpPr>
        <p:spPr>
          <a:xfrm>
            <a:off x="525825" y="1746400"/>
            <a:ext cx="11558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7 - QD 302, Conjunto 5, Lote 1 - Contato: 2017 1145 - Ramais: 5130/5131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1337e4bf75e_0_0"/>
          <p:cNvSpPr txBox="1"/>
          <p:nvPr/>
        </p:nvSpPr>
        <p:spPr>
          <a:xfrm>
            <a:off x="525829" y="2884515"/>
            <a:ext cx="11230200" cy="21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pt-BR" sz="2400" b="1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Yoga (</a:t>
            </a:r>
            <a:r>
              <a:rPr lang="pt-BR" sz="2400" b="1" i="0" u="none" strike="noStrike" cap="none" dirty="0" err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Hatha</a:t>
            </a:r>
            <a:r>
              <a:rPr lang="pt-BR" sz="2400" b="1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Yoga): 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400" b="1" i="0" u="sng" strike="noStrike" cap="none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agendamento prévio </a:t>
            </a:r>
            <a:r>
              <a:rPr lang="pt-BR" sz="2400" b="1" i="0" u="sng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com a servidora, realizado na Igreja Assembleia de Deus - QN 507 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)- Responsável: Tatiana Alves.</a:t>
            </a:r>
            <a:endParaRPr dirty="0"/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      Contato: </a:t>
            </a:r>
            <a:r>
              <a:rPr lang="pt-BR" sz="2400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tatiana.tao1512@gmail.com</a:t>
            </a:r>
            <a:endParaRPr sz="2400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1337e4bf75e_0_0"/>
          <p:cNvSpPr txBox="1"/>
          <p:nvPr/>
        </p:nvSpPr>
        <p:spPr>
          <a:xfrm>
            <a:off x="2671791" y="5863949"/>
            <a:ext cx="2098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23/05/2022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356281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551929" y="1924377"/>
            <a:ext cx="9909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9 - QN 317, AE 01 - Contato: 2017 2245 - Ramais: 4922/4923  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551934" y="3133898"/>
            <a:ext cx="11230285" cy="1022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None/>
            </a:pPr>
            <a:r>
              <a:rPr lang="pt-BR" sz="2400" b="1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pt-BR" sz="2400" b="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pt-BR" sz="2400" b="1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utomassagem: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egunda e quinta-feira às 8 horas </a:t>
            </a:r>
            <a:r>
              <a:rPr lang="pt-BR" sz="2400" b="1" i="0" strike="noStrike" cap="none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pt-BR" sz="2400" b="1" i="0" u="sng" strike="noStrike" cap="none" dirty="0" smtClean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pt-BR" sz="2400" b="1" i="0" u="sng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estacionamento da unidade</a:t>
            </a:r>
            <a:r>
              <a:rPr lang="pt-BR" sz="2400" b="1" i="0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– Responsável: </a:t>
            </a:r>
            <a:r>
              <a:rPr lang="pt-BR" sz="2400" i="0" u="none" strike="noStrike" cap="none" dirty="0" err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Evanilda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Correia.</a:t>
            </a:r>
            <a:endParaRPr dirty="0"/>
          </a:p>
        </p:txBody>
      </p:sp>
      <p:sp>
        <p:nvSpPr>
          <p:cNvPr id="123" name="Google Shape;123;p4"/>
          <p:cNvSpPr txBox="1"/>
          <p:nvPr/>
        </p:nvSpPr>
        <p:spPr>
          <a:xfrm>
            <a:off x="2671791" y="5863949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23/05/2022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31e77d2996_0_0"/>
          <p:cNvSpPr/>
          <p:nvPr/>
        </p:nvSpPr>
        <p:spPr>
          <a:xfrm>
            <a:off x="356281" y="314752"/>
            <a:ext cx="3544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131e77d2996_0_0"/>
          <p:cNvSpPr/>
          <p:nvPr/>
        </p:nvSpPr>
        <p:spPr>
          <a:xfrm>
            <a:off x="554375" y="1792050"/>
            <a:ext cx="112302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12 - QR 210, Conjunto 22, Lote 01 - Contato: 2017 2200 - Ramal 5190 </a:t>
            </a:r>
            <a:endParaRPr sz="2800" b="1" cap="none" dirty="0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131e77d2996_0_0"/>
          <p:cNvSpPr txBox="1"/>
          <p:nvPr/>
        </p:nvSpPr>
        <p:spPr>
          <a:xfrm>
            <a:off x="735609" y="3001848"/>
            <a:ext cx="11230200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None/>
            </a:pP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pt-BR" sz="2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Lian Gong em 18 Terapias</a:t>
            </a: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pt-BR" sz="2400" b="1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terça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às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7h30 - 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Responsável: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Tatiane Osako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131" name="Google Shape;131;g131e77d2996_0_0"/>
          <p:cNvSpPr txBox="1"/>
          <p:nvPr/>
        </p:nvSpPr>
        <p:spPr>
          <a:xfrm>
            <a:off x="2671791" y="5863949"/>
            <a:ext cx="2098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07/06/2022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37cbd4578_0_7"/>
          <p:cNvSpPr/>
          <p:nvPr/>
        </p:nvSpPr>
        <p:spPr>
          <a:xfrm>
            <a:off x="367900" y="314750"/>
            <a:ext cx="3533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1337cbd4578_0_7"/>
          <p:cNvSpPr/>
          <p:nvPr/>
        </p:nvSpPr>
        <p:spPr>
          <a:xfrm>
            <a:off x="554375" y="1792050"/>
            <a:ext cx="112302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 smtClean="0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UBS </a:t>
            </a:r>
            <a:r>
              <a:rPr lang="pt-BR" sz="2800" b="1" dirty="0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13 - Quadra 615 A, Área Especial 1 -  Samambaia  </a:t>
            </a:r>
            <a:endParaRPr sz="2800" b="1" cap="none" dirty="0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1337cbd4578_0_7"/>
          <p:cNvSpPr txBox="1"/>
          <p:nvPr/>
        </p:nvSpPr>
        <p:spPr>
          <a:xfrm>
            <a:off x="554375" y="3001848"/>
            <a:ext cx="11411434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None/>
            </a:pPr>
            <a:r>
              <a:rPr lang="pt-BR" sz="2400" b="1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pt-BR" sz="2400" b="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Terapia Comunitária Integrativa</a:t>
            </a:r>
            <a:r>
              <a:rPr lang="pt-BR" sz="2400" b="1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pt-BR" sz="24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quinta às 15h30m (</a:t>
            </a:r>
            <a:r>
              <a:rPr lang="pt-BR" sz="2400" b="1" u="sng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aberto à comunidade em geral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- 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Responsável: </a:t>
            </a:r>
            <a:r>
              <a:rPr lang="pt-BR" sz="2400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Telma Lemos</a:t>
            </a:r>
            <a:r>
              <a:rPr lang="pt-BR" sz="2400" i="0" u="none" strike="noStrike" cap="none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39" name="Google Shape;139;g1337cbd4578_0_7"/>
          <p:cNvSpPr txBox="1"/>
          <p:nvPr/>
        </p:nvSpPr>
        <p:spPr>
          <a:xfrm>
            <a:off x="2671791" y="5863949"/>
            <a:ext cx="2098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09/06/2022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DOG/GGLZ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"/>
          <p:cNvSpPr/>
          <p:nvPr/>
        </p:nvSpPr>
        <p:spPr>
          <a:xfrm>
            <a:off x="542555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568092" y="1727639"/>
            <a:ext cx="11183931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CAPS AD Tipo III (Centro de Atenção Psicossocial Álcool e Drogas III) - QS 107, Conjunto 7, Lotes 3 e 4 - Samambaia Sul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542555" y="3171303"/>
            <a:ext cx="11223866" cy="998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Calibri"/>
              <a:buAutoNum type="arabicPeriod"/>
            </a:pP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Técnica de Redução de Estresse (T.R.E.):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exta-feira às 19 horas </a:t>
            </a: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400" b="1" i="0" u="sng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online</a:t>
            </a: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-  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Responsável: Eluzimar. </a:t>
            </a:r>
            <a:endParaRPr/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2671791" y="5863949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03/06/2022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"/>
          <p:cNvSpPr/>
          <p:nvPr/>
        </p:nvSpPr>
        <p:spPr>
          <a:xfrm>
            <a:off x="542555" y="314752"/>
            <a:ext cx="354456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2F6B09"/>
                </a:solidFill>
                <a:latin typeface="Calibri"/>
                <a:ea typeface="Calibri"/>
                <a:cs typeface="Calibri"/>
                <a:sym typeface="Calibri"/>
              </a:rPr>
              <a:t>Samambaia</a:t>
            </a:r>
            <a:endParaRPr sz="5400" b="1" cap="none">
              <a:solidFill>
                <a:srgbClr val="2F6B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6"/>
          <p:cNvSpPr/>
          <p:nvPr/>
        </p:nvSpPr>
        <p:spPr>
          <a:xfrm>
            <a:off x="578033" y="1591025"/>
            <a:ext cx="11183931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CAPS III (Centro de Atenção Psicossocial) - QR 302, Conjunto 5, Lote 2 - Samambaia Sul</a:t>
            </a:r>
            <a:endParaRPr sz="2800" b="1" cap="none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617369" y="3108283"/>
            <a:ext cx="11338016" cy="2361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Calibri"/>
              <a:buAutoNum type="arabicPeriod"/>
            </a:pPr>
            <a:r>
              <a:rPr lang="pt-BR" sz="2400" b="1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Automassagem: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segunda-feira às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9h (</a:t>
            </a:r>
            <a:r>
              <a:rPr lang="pt-BR" sz="2400" b="1" i="0" u="sng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exclusivo para usuários da unidade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pt-BR" sz="240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pt-BR" sz="240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 Responsável: Maiara Ioris. </a:t>
            </a: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2671791" y="5863949"/>
            <a:ext cx="2098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Atualizado em: 03/06/2022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7A5128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 sz="1200" b="1">
              <a:solidFill>
                <a:srgbClr val="7A5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595</Words>
  <Application>Microsoft Office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Danielle De Oliveira Freire</dc:creator>
  <cp:lastModifiedBy>Graziella Giovanna de Lucas Zeferino</cp:lastModifiedBy>
  <cp:revision>4</cp:revision>
  <dcterms:created xsi:type="dcterms:W3CDTF">2017-10-23T16:27:15Z</dcterms:created>
  <dcterms:modified xsi:type="dcterms:W3CDTF">2022-06-13T17:54:32Z</dcterms:modified>
</cp:coreProperties>
</file>